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0822"/>
            <a:ext cx="13004800" cy="8605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698" y="-111749"/>
            <a:ext cx="8123430" cy="9977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1404" y="108025"/>
            <a:ext cx="7181165" cy="6813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7114407"/>
            <a:ext cx="13004801" cy="2285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467995"/>
            <a:ext cx="13004801" cy="2285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6600" y="-1"/>
            <a:ext cx="8555568" cy="7467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2307" r="0" b="0"/>
          <a:stretch>
            <a:fillRect/>
          </a:stretch>
        </p:blipFill>
        <p:spPr>
          <a:xfrm>
            <a:off x="1926831" y="-177"/>
            <a:ext cx="8944569" cy="9753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3576" y="0"/>
            <a:ext cx="8717648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1967" y="-12700"/>
            <a:ext cx="872086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37962"/>
            <a:ext cx="13004800" cy="7877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7044"/>
            <a:ext cx="13004801" cy="674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7291243"/>
            <a:ext cx="13004801" cy="844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